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56" r:id="rId3"/>
    <p:sldId id="259" r:id="rId4"/>
    <p:sldId id="258" r:id="rId5"/>
    <p:sldId id="265" r:id="rId6"/>
    <p:sldId id="261" r:id="rId7"/>
    <p:sldId id="264" r:id="rId8"/>
    <p:sldId id="266" r:id="rId9"/>
    <p:sldId id="260" r:id="rId10"/>
    <p:sldId id="262" r:id="rId11"/>
    <p:sldId id="267" r:id="rId12"/>
    <p:sldId id="257" r:id="rId13"/>
    <p:sldId id="268" r:id="rId14"/>
  </p:sldIdLst>
  <p:sldSz cx="12192000" cy="6858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E32"/>
    <a:srgbClr val="EF6A30"/>
    <a:srgbClr val="F2750E"/>
    <a:srgbClr val="C2E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>
        <p:scale>
          <a:sx n="80" d="100"/>
          <a:sy n="80" d="100"/>
        </p:scale>
        <p:origin x="738" y="12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3543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474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6025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3118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971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021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0172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5852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9511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1945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138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D01B3-F8E7-4F5D-8392-77292DF5DE96}" type="datetimeFigureOut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B9096-8442-42B5-9DD3-5389EEF2445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614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55E3A0-65CA-454A-B6B2-D777E43C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30" y="0"/>
            <a:ext cx="2103774" cy="2459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7E1A7-0BBA-4CAD-A6C5-C9455BAAE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1138">
            <a:off x="8440656" y="3572695"/>
            <a:ext cx="3115413" cy="2011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D39FA-E4A6-433B-9B53-07147228304C}"/>
              </a:ext>
            </a:extLst>
          </p:cNvPr>
          <p:cNvSpPr txBox="1"/>
          <p:nvPr/>
        </p:nvSpPr>
        <p:spPr>
          <a:xfrm>
            <a:off x="6754246" y="325657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 new from of wearable gaming…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0ED3B-F108-43B4-932D-AFACF666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D5132A-D426-47A9-BB50-849035416411}"/>
              </a:ext>
            </a:extLst>
          </p:cNvPr>
          <p:cNvSpPr txBox="1"/>
          <p:nvPr/>
        </p:nvSpPr>
        <p:spPr>
          <a:xfrm>
            <a:off x="263578" y="0"/>
            <a:ext cx="64405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00" b="1" dirty="0">
                <a:ln w="28575"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Sound Surfer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55DE0A-761C-4E62-A51C-128958FC3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59" y="0"/>
            <a:ext cx="2103774" cy="2459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8918E3-7AC8-40AA-8BDE-49D3E588C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417" y="4288548"/>
            <a:ext cx="2902829" cy="2114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FF8977-6CB1-4A02-B928-B47323DB9931}"/>
              </a:ext>
            </a:extLst>
          </p:cNvPr>
          <p:cNvSpPr txBox="1"/>
          <p:nvPr/>
        </p:nvSpPr>
        <p:spPr>
          <a:xfrm>
            <a:off x="200028" y="1569058"/>
            <a:ext cx="813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ln w="19050"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A new kind of wearable gaming experience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6152DD-66B6-49CB-9872-B49C1842D9C4}"/>
              </a:ext>
            </a:extLst>
          </p:cNvPr>
          <p:cNvSpPr txBox="1"/>
          <p:nvPr/>
        </p:nvSpPr>
        <p:spPr>
          <a:xfrm>
            <a:off x="2617467" y="2564080"/>
            <a:ext cx="6127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ln w="19050"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To get you moving…</a:t>
            </a:r>
          </a:p>
          <a:p>
            <a:endParaRPr lang="en-AU" sz="3200" b="1" dirty="0">
              <a:ln w="19050">
                <a:solidFill>
                  <a:srgbClr val="EF6A30"/>
                </a:solidFill>
              </a:ln>
              <a:solidFill>
                <a:srgbClr val="FFC000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  <a:p>
            <a:pPr algn="r"/>
            <a:r>
              <a:rPr lang="en-AU" sz="3200" b="1" dirty="0">
                <a:ln w="19050"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… and maybe even grooving…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12" y="5648522"/>
            <a:ext cx="723900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246" y="4883209"/>
            <a:ext cx="723900" cy="64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363" y="6160404"/>
            <a:ext cx="408332" cy="365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61" y="0"/>
            <a:ext cx="4621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966" y="310634"/>
            <a:ext cx="54519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6000" b="1" dirty="0" err="1" smtClean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Surfing</a:t>
            </a:r>
            <a:r>
              <a:rPr lang="fi-FI" sz="6000" b="1" dirty="0" smtClean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6000" b="1" dirty="0" err="1" smtClean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The</a:t>
            </a:r>
            <a:r>
              <a:rPr lang="fi-FI" sz="6000" b="1" dirty="0" smtClean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Web</a:t>
            </a:r>
            <a:endParaRPr lang="en-US" sz="6000" b="1" dirty="0">
              <a:ln w="38100">
                <a:solidFill>
                  <a:srgbClr val="EF6A30"/>
                </a:solidFill>
              </a:ln>
              <a:solidFill>
                <a:srgbClr val="F7AE3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7943" y="3721621"/>
            <a:ext cx="2652658" cy="189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0" y="3228673"/>
            <a:ext cx="2687818" cy="2281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70" y="462206"/>
            <a:ext cx="1620489" cy="9795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11" y="2857155"/>
            <a:ext cx="4000845" cy="40008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147687" y="2795491"/>
            <a:ext cx="3012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sz="2800" b="1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Killer </a:t>
            </a:r>
            <a:r>
              <a:rPr lang="fi-FI" sz="2800" b="1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Cursor</a:t>
            </a:r>
            <a:r>
              <a:rPr lang="fi-FI" sz="2800" b="1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2800" b="1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Shark</a:t>
            </a:r>
            <a:r>
              <a:rPr lang="fi-FI" sz="2800" b="1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27240" y="1552268"/>
            <a:ext cx="1252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800" b="1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Seagull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9147321" y="1230504"/>
            <a:ext cx="298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sz="2800" b="1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Ethernet</a:t>
            </a:r>
            <a:r>
              <a:rPr lang="fi-FI" sz="2800" b="1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2800" b="1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Seaweed</a:t>
            </a:r>
            <a:r>
              <a:rPr lang="fi-FI" sz="2800" b="1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endParaRPr lang="en-US" sz="2800" b="1" dirty="0">
              <a:ln>
                <a:solidFill>
                  <a:srgbClr val="EF6A30"/>
                </a:solidFill>
              </a:ln>
              <a:solidFill>
                <a:srgbClr val="F7AE3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9972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5" y="-1875924"/>
            <a:ext cx="10609847" cy="106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" y="0"/>
            <a:ext cx="11471965" cy="68060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33" y="4933950"/>
            <a:ext cx="723900" cy="647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67" y="4168637"/>
            <a:ext cx="723900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584" y="5445832"/>
            <a:ext cx="408332" cy="3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14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26" y="4939618"/>
            <a:ext cx="3210379" cy="1496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68" y="5165405"/>
            <a:ext cx="1994891" cy="10444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325" y="1247274"/>
            <a:ext cx="64298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We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would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love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to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know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what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you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think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of Sound </a:t>
            </a:r>
            <a:r>
              <a:rPr lang="fi-FI" sz="3000" b="1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S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urfer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. </a:t>
            </a:r>
          </a:p>
          <a:p>
            <a:pPr algn="ctr"/>
            <a:endParaRPr lang="fi-FI" sz="3000" b="1" dirty="0" smtClean="0">
              <a:ln>
                <a:solidFill>
                  <a:srgbClr val="EF6A30"/>
                </a:solidFill>
              </a:ln>
              <a:solidFill>
                <a:srgbClr val="F7AE32"/>
              </a:solidFill>
            </a:endParaRPr>
          </a:p>
          <a:p>
            <a:pPr algn="ctr"/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We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are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seeking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feedback to help us design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the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next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iteration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of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our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r>
              <a:rPr lang="fi-FI" sz="3000" b="1" dirty="0" err="1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game</a:t>
            </a:r>
            <a:r>
              <a:rPr lang="fi-FI" sz="3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041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557A584-EE42-4EF6-8B12-6D6ACEDB8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12" y="2253284"/>
            <a:ext cx="1347992" cy="1020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566" y="4240590"/>
            <a:ext cx="2390634" cy="1585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010" y="6137224"/>
            <a:ext cx="734391" cy="6351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7F994B-068A-49DD-B9C9-6D1310B0EB64}"/>
              </a:ext>
            </a:extLst>
          </p:cNvPr>
          <p:cNvSpPr txBox="1"/>
          <p:nvPr/>
        </p:nvSpPr>
        <p:spPr>
          <a:xfrm>
            <a:off x="569844" y="308223"/>
            <a:ext cx="7500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00" b="1" dirty="0" smtClean="0">
                <a:ln w="28575"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Concept</a:t>
            </a:r>
            <a:endParaRPr lang="en-AU" sz="8800" b="1" dirty="0">
              <a:ln w="28575">
                <a:solidFill>
                  <a:srgbClr val="EF6A30"/>
                </a:solidFill>
              </a:ln>
              <a:solidFill>
                <a:srgbClr val="FFC000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29EA52-D35A-49FE-A43D-AF6A3D336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73" y="0"/>
            <a:ext cx="6552229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9173" y="16473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encourage </a:t>
            </a:r>
            <a:r>
              <a:rPr lang="en-US" sz="2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players to </a:t>
            </a:r>
            <a:r>
              <a:rPr lang="en-US" sz="2000" b="1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physical movements while interacting with a virtual game world, </a:t>
            </a:r>
            <a:r>
              <a:rPr lang="en-US" sz="2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is simulated </a:t>
            </a:r>
            <a:r>
              <a:rPr lang="en-US" sz="2000" b="1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</a:t>
            </a:r>
            <a:r>
              <a:rPr lang="en-US" sz="2000" b="1" dirty="0" smtClean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 musical input.</a:t>
            </a:r>
            <a:endParaRPr lang="en-US" sz="2000" b="1" dirty="0">
              <a:ln>
                <a:solidFill>
                  <a:srgbClr val="EF6A30"/>
                </a:solidFill>
              </a:ln>
              <a:solidFill>
                <a:srgbClr val="F7AE3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557" y="1261571"/>
            <a:ext cx="1276350" cy="771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339" y="1892968"/>
            <a:ext cx="9733275" cy="5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572544"/>
            <a:ext cx="2819400" cy="28575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0045" y="212305"/>
            <a:ext cx="2409601" cy="2442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12496F-332C-4A13-B640-ACC725F44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04" y="4664208"/>
            <a:ext cx="6294783" cy="21047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F19732-F315-441F-AD7A-18143F4C6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5" y="2595651"/>
            <a:ext cx="4618683" cy="3897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57" y="2367717"/>
            <a:ext cx="4574775" cy="2011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C3A05F-F051-41B5-B9F4-529D854AC66E}"/>
              </a:ext>
            </a:extLst>
          </p:cNvPr>
          <p:cNvSpPr txBox="1"/>
          <p:nvPr/>
        </p:nvSpPr>
        <p:spPr>
          <a:xfrm>
            <a:off x="5765655" y="2913418"/>
            <a:ext cx="473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- </a:t>
            </a:r>
            <a:r>
              <a:rPr lang="en-AU" sz="2400" b="1" dirty="0" smtClean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Wearable </a:t>
            </a:r>
            <a:r>
              <a:rPr lang="en-AU" sz="2400" b="1" dirty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gaming</a:t>
            </a:r>
          </a:p>
          <a:p>
            <a:r>
              <a:rPr lang="en-AU" sz="2400" b="1" dirty="0" smtClean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- Physical exertion </a:t>
            </a:r>
            <a:r>
              <a:rPr lang="en-AU" sz="2400" b="1" dirty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games </a:t>
            </a:r>
          </a:p>
          <a:p>
            <a:r>
              <a:rPr lang="en-AU" sz="2400" b="1" dirty="0" smtClean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- Sound </a:t>
            </a:r>
            <a:r>
              <a:rPr lang="en-AU" sz="2400" b="1" dirty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b</a:t>
            </a:r>
            <a:r>
              <a:rPr lang="en-AU" sz="2400" b="1" dirty="0" smtClean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ased </a:t>
            </a:r>
            <a:r>
              <a:rPr lang="en-AU" sz="2400" b="1" dirty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g</a:t>
            </a:r>
            <a:r>
              <a:rPr lang="en-AU" sz="2400" b="1" dirty="0" smtClean="0">
                <a:ln>
                  <a:solidFill>
                    <a:srgbClr val="EF6A30"/>
                  </a:solidFill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ames</a:t>
            </a:r>
            <a:endParaRPr lang="en-AU" sz="2400" b="1" dirty="0">
              <a:ln>
                <a:solidFill>
                  <a:srgbClr val="EF6A30"/>
                </a:solidFill>
              </a:ln>
              <a:solidFill>
                <a:srgbClr val="FFC000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205" y="0"/>
            <a:ext cx="76531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8000" b="1" dirty="0">
                <a:ln w="28575">
                  <a:solidFill>
                    <a:srgbClr val="EF6A30"/>
                  </a:solidFill>
                  <a:prstDash val="solid"/>
                </a:ln>
                <a:solidFill>
                  <a:srgbClr val="FFC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Research and Marketability </a:t>
            </a:r>
            <a:endParaRPr lang="en-US" sz="6000" b="1" dirty="0">
              <a:ln w="28575">
                <a:solidFill>
                  <a:srgbClr val="EF6A30"/>
                </a:solidFill>
                <a:prstDash val="solid"/>
              </a:ln>
              <a:solidFill>
                <a:srgbClr val="FFC000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9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102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130967"/>
            <a:ext cx="4889500" cy="3362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47" y="4035915"/>
            <a:ext cx="5903916" cy="275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6947" y="4554300"/>
            <a:ext cx="520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- </a:t>
            </a:r>
            <a:r>
              <a:rPr lang="fi-FI" sz="2400" dirty="0" err="1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Arduino</a:t>
            </a:r>
            <a:r>
              <a:rPr lang="fi-FI" sz="2400" dirty="0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2400" dirty="0" err="1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Accelerometer</a:t>
            </a:r>
            <a:endParaRPr lang="fi-FI" sz="2400" dirty="0" smtClean="0">
              <a:ln>
                <a:solidFill>
                  <a:srgbClr val="F2750E"/>
                </a:solidFill>
              </a:ln>
              <a:solidFill>
                <a:srgbClr val="F7AE3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  <a:p>
            <a:pPr marL="285750" indent="-285750">
              <a:buFontTx/>
              <a:buChar char="-"/>
            </a:pPr>
            <a:r>
              <a:rPr lang="fi-FI" sz="2400" dirty="0" err="1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Gathering</a:t>
            </a:r>
            <a:r>
              <a:rPr lang="fi-FI" sz="2400" dirty="0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data </a:t>
            </a:r>
          </a:p>
          <a:p>
            <a:pPr marL="285750" indent="-285750">
              <a:buFontTx/>
              <a:buChar char="-"/>
            </a:pPr>
            <a:r>
              <a:rPr lang="fi-FI" sz="2400" dirty="0" err="1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Interpreting</a:t>
            </a:r>
            <a:r>
              <a:rPr lang="fi-FI" sz="2400" dirty="0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data</a:t>
            </a:r>
          </a:p>
          <a:p>
            <a:pPr marL="285750" indent="-285750">
              <a:buFontTx/>
              <a:buChar char="-"/>
            </a:pPr>
            <a:r>
              <a:rPr lang="fi-FI" sz="2400" dirty="0" err="1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Feeding</a:t>
            </a:r>
            <a:r>
              <a:rPr lang="fi-FI" sz="2400" dirty="0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data into </a:t>
            </a:r>
            <a:r>
              <a:rPr lang="fi-FI" sz="2400" dirty="0" err="1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unity</a:t>
            </a:r>
            <a:r>
              <a:rPr lang="fi-FI" sz="2400" dirty="0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i-FI" sz="2400" dirty="0" err="1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Generating</a:t>
            </a:r>
            <a:r>
              <a:rPr lang="fi-FI" sz="2400" dirty="0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2400" dirty="0" err="1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game</a:t>
            </a:r>
            <a:r>
              <a:rPr lang="fi-FI" sz="2400" dirty="0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play </a:t>
            </a:r>
            <a:r>
              <a:rPr lang="fi-FI" sz="2400" dirty="0" err="1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from</a:t>
            </a:r>
            <a:r>
              <a:rPr lang="fi-FI" sz="2400" dirty="0" smtClean="0">
                <a:ln>
                  <a:solidFill>
                    <a:srgbClr val="F2750E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data</a:t>
            </a:r>
            <a:endParaRPr lang="en-US" sz="2400" dirty="0">
              <a:ln>
                <a:solidFill>
                  <a:srgbClr val="F2750E"/>
                </a:solidFill>
              </a:ln>
              <a:solidFill>
                <a:srgbClr val="F7AE3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253" y="0"/>
            <a:ext cx="66223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400" b="1" dirty="0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Sound </a:t>
            </a:r>
            <a:r>
              <a:rPr lang="fi-FI" sz="4400" b="1" dirty="0" err="1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Surfer</a:t>
            </a:r>
            <a:r>
              <a:rPr lang="fi-FI" sz="4400" b="1" dirty="0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4400" b="1" dirty="0" err="1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uses</a:t>
            </a:r>
            <a:r>
              <a:rPr lang="fi-FI" sz="4400" b="1" dirty="0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4400" b="1" dirty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an </a:t>
            </a:r>
            <a:r>
              <a:rPr lang="fi-FI" sz="4400" b="1" dirty="0" err="1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Arduino</a:t>
            </a:r>
            <a:r>
              <a:rPr lang="fi-FI" sz="4400" b="1" dirty="0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4400" b="1" dirty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as a </a:t>
            </a:r>
            <a:r>
              <a:rPr lang="fi-FI" sz="4400" b="1" dirty="0" err="1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proof</a:t>
            </a:r>
            <a:r>
              <a:rPr lang="fi-FI" sz="4400" b="1" dirty="0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of </a:t>
            </a:r>
            <a:r>
              <a:rPr lang="fi-FI" sz="4400" b="1" dirty="0" err="1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concept</a:t>
            </a:r>
            <a:r>
              <a:rPr lang="fi-FI" sz="4400" b="1" dirty="0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for a </a:t>
            </a:r>
            <a:r>
              <a:rPr lang="fi-FI" sz="4400" b="1" dirty="0" err="1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smartwatch</a:t>
            </a:r>
            <a:r>
              <a:rPr lang="fi-FI" sz="4400" b="1" dirty="0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4400" b="1" dirty="0" err="1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controller</a:t>
            </a:r>
            <a:r>
              <a:rPr lang="fi-FI" sz="4400" b="1" dirty="0" smtClean="0">
                <a:ln w="12700"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. </a:t>
            </a:r>
            <a:endParaRPr lang="en-US" sz="4400" b="1" dirty="0">
              <a:ln w="12700">
                <a:solidFill>
                  <a:srgbClr val="EF6A30"/>
                </a:solidFill>
              </a:ln>
              <a:solidFill>
                <a:srgbClr val="F7AE3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17247" r="8080" b="11304"/>
          <a:stretch/>
        </p:blipFill>
        <p:spPr>
          <a:xfrm>
            <a:off x="6664565" y="313489"/>
            <a:ext cx="4999382" cy="34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TS_arduinot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891" y="387501"/>
            <a:ext cx="10814217" cy="60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53603" y="1860948"/>
            <a:ext cx="5340803" cy="40056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25963" y="14178"/>
            <a:ext cx="25619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6000" b="1" dirty="0" err="1" smtClean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Coding</a:t>
            </a:r>
            <a:r>
              <a:rPr lang="fi-FI" sz="6000" b="1" dirty="0" smtClean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endParaRPr lang="en-US" sz="6000" b="1" dirty="0">
              <a:ln w="38100">
                <a:solidFill>
                  <a:srgbClr val="EF6A30"/>
                </a:solidFill>
              </a:ln>
              <a:solidFill>
                <a:srgbClr val="F7AE3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/>
          <a:stretch/>
        </p:blipFill>
        <p:spPr>
          <a:xfrm rot="5400000">
            <a:off x="4752364" y="3369285"/>
            <a:ext cx="3105151" cy="3224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r="16481"/>
          <a:stretch/>
        </p:blipFill>
        <p:spPr>
          <a:xfrm rot="5400000">
            <a:off x="8502039" y="3036381"/>
            <a:ext cx="3105151" cy="3890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08" y="421822"/>
            <a:ext cx="1276350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10" y="34056"/>
            <a:ext cx="5115621" cy="3360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0580" y="654209"/>
            <a:ext cx="4813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Generating</a:t>
            </a: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the</a:t>
            </a: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Sound </a:t>
            </a: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Wave</a:t>
            </a:r>
            <a:endParaRPr lang="fi-FI" sz="2400" dirty="0">
              <a:ln>
                <a:solidFill>
                  <a:srgbClr val="EF6A30"/>
                </a:solidFill>
              </a:ln>
              <a:solidFill>
                <a:srgbClr val="F7AE3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  <a:p>
            <a:pPr marL="285750" indent="-285750">
              <a:buFontTx/>
              <a:buChar char="-"/>
            </a:pP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Sound </a:t>
            </a: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responsiveness</a:t>
            </a:r>
            <a:endParaRPr lang="fi-FI" sz="2400" dirty="0">
              <a:ln>
                <a:solidFill>
                  <a:srgbClr val="EF6A30"/>
                </a:solidFill>
              </a:ln>
              <a:solidFill>
                <a:srgbClr val="F7AE3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  <a:p>
            <a:pPr marL="285750" indent="-285750">
              <a:buFontTx/>
              <a:buChar char="-"/>
            </a:pP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Spawning</a:t>
            </a: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enemies</a:t>
            </a: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from</a:t>
            </a: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the</a:t>
            </a: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beat</a:t>
            </a:r>
          </a:p>
          <a:p>
            <a:pPr marL="285750" indent="-285750">
              <a:buFontTx/>
              <a:buChar char="-"/>
            </a:pP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Interpreting</a:t>
            </a: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sound </a:t>
            </a: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waves</a:t>
            </a:r>
            <a:endParaRPr lang="fi-FI" sz="2400" dirty="0">
              <a:ln>
                <a:solidFill>
                  <a:srgbClr val="EF6A30"/>
                </a:solidFill>
              </a:ln>
              <a:solidFill>
                <a:srgbClr val="F7AE3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  <a:p>
            <a:pPr marL="285750" indent="-285750">
              <a:buFontTx/>
              <a:buChar char="-"/>
            </a:pP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Data </a:t>
            </a: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Compression</a:t>
            </a: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Bluetooth ( </a:t>
            </a:r>
            <a:r>
              <a:rPr lang="fi-FI" sz="2400" dirty="0" err="1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experiments</a:t>
            </a:r>
            <a:r>
              <a:rPr lang="fi-FI" sz="2400" dirty="0">
                <a:ln>
                  <a:solidFill>
                    <a:srgbClr val="EF6A30"/>
                  </a:solidFill>
                </a:ln>
                <a:solidFill>
                  <a:srgbClr val="F7AE3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3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G_09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662" y="266997"/>
            <a:ext cx="11242675" cy="63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3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TS_wa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4861" y="630319"/>
            <a:ext cx="9950866" cy="55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4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58" y="1770224"/>
            <a:ext cx="2967474" cy="2225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780" y="149224"/>
            <a:ext cx="10220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6000" b="1" dirty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Sprite </a:t>
            </a:r>
            <a:r>
              <a:rPr lang="fi-FI" sz="6000" b="1" dirty="0" smtClean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Design and </a:t>
            </a:r>
            <a:r>
              <a:rPr lang="fi-FI" sz="6000" b="1" dirty="0" err="1" smtClean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Animation</a:t>
            </a:r>
            <a:r>
              <a:rPr lang="fi-FI" sz="6000" b="1" dirty="0" smtClean="0">
                <a:ln w="38100">
                  <a:solidFill>
                    <a:srgbClr val="EF6A30"/>
                  </a:solidFill>
                </a:ln>
                <a:solidFill>
                  <a:srgbClr val="F7AE32"/>
                </a:solidFill>
              </a:rPr>
              <a:t> </a:t>
            </a:r>
            <a:endParaRPr lang="en-US" sz="6000" b="1" dirty="0">
              <a:ln w="38100">
                <a:solidFill>
                  <a:srgbClr val="EF6A30"/>
                </a:solidFill>
              </a:ln>
              <a:solidFill>
                <a:srgbClr val="F7AE3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25" y="1399289"/>
            <a:ext cx="5023128" cy="50231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075603" y="1865747"/>
            <a:ext cx="2196844" cy="2499056"/>
            <a:chOff x="4260257" y="2088216"/>
            <a:chExt cx="2636934" cy="299968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257" y="2088216"/>
              <a:ext cx="2636934" cy="299968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257" y="3622814"/>
              <a:ext cx="1666875" cy="137160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632" y="497089"/>
            <a:ext cx="2716368" cy="2618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97809" y="1747291"/>
            <a:ext cx="2998138" cy="22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4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Words>157</Words>
  <Application>Microsoft Office PowerPoint</Application>
  <PresentationFormat>Widescreen</PresentationFormat>
  <Paragraphs>33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Times New Roman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KamIT Tietohallinto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Surfer</dc:title>
  <dc:creator>KAMK IGCC</dc:creator>
  <cp:lastModifiedBy>KAMK IGCC</cp:lastModifiedBy>
  <cp:revision>46</cp:revision>
  <dcterms:created xsi:type="dcterms:W3CDTF">2018-09-05T06:45:51Z</dcterms:created>
  <dcterms:modified xsi:type="dcterms:W3CDTF">2018-09-06T10:52:39Z</dcterms:modified>
</cp:coreProperties>
</file>